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3112" y="116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1838010" y="14072047"/>
            <a:ext cx="144796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3—figure supplement 3—source data 3. PowerPoint file containing original western blots for Figure 3—figure supplement 3d,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5FF3F68-1EB5-43F0-96AB-1536283D5728}"/>
              </a:ext>
            </a:extLst>
          </p:cNvPr>
          <p:cNvGrpSpPr/>
          <p:nvPr/>
        </p:nvGrpSpPr>
        <p:grpSpPr>
          <a:xfrm>
            <a:off x="3076774" y="389434"/>
            <a:ext cx="4552825" cy="5253258"/>
            <a:chOff x="11333487" y="11326731"/>
            <a:chExt cx="5641274" cy="683881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FF02D17-EC70-457F-934D-3CA503E65FD7}"/>
                </a:ext>
              </a:extLst>
            </p:cNvPr>
            <p:cNvGrpSpPr/>
            <p:nvPr/>
          </p:nvGrpSpPr>
          <p:grpSpPr>
            <a:xfrm>
              <a:off x="11333487" y="12111791"/>
              <a:ext cx="5052450" cy="6053750"/>
              <a:chOff x="11333487" y="12769883"/>
              <a:chExt cx="4252272" cy="5395658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D14BD052-C868-40E9-AAE3-5566B552D5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833673" y="12907741"/>
                <a:ext cx="3695700" cy="5257800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E7BFE58A-4FA8-4062-B7CE-72957821B5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333487" y="12769883"/>
                <a:ext cx="496019" cy="5257800"/>
              </a:xfrm>
              <a:prstGeom prst="rect">
                <a:avLst/>
              </a:prstGeom>
            </p:spPr>
          </p:pic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649BF5A0-E485-4EA9-8D7A-343696232192}"/>
                  </a:ext>
                </a:extLst>
              </p:cNvPr>
              <p:cNvSpPr/>
              <p:nvPr/>
            </p:nvSpPr>
            <p:spPr>
              <a:xfrm>
                <a:off x="11890058" y="14136893"/>
                <a:ext cx="3695701" cy="1652004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05011DD-5A0D-4BE2-8984-59C7728571C7}"/>
                </a:ext>
              </a:extLst>
            </p:cNvPr>
            <p:cNvSpPr txBox="1"/>
            <p:nvPr/>
          </p:nvSpPr>
          <p:spPr>
            <a:xfrm>
              <a:off x="12771148" y="11326731"/>
              <a:ext cx="1002891" cy="841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E6D13B7-1A2D-40CF-9CC4-68BB9DEA37D1}"/>
                </a:ext>
              </a:extLst>
            </p:cNvPr>
            <p:cNvSpPr/>
            <p:nvPr/>
          </p:nvSpPr>
          <p:spPr>
            <a:xfrm flipV="1">
              <a:off x="12313885" y="12191841"/>
              <a:ext cx="1728000" cy="4571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E76FE5E-4120-4DC9-831C-5E858E8CE480}"/>
                </a:ext>
              </a:extLst>
            </p:cNvPr>
            <p:cNvSpPr txBox="1"/>
            <p:nvPr/>
          </p:nvSpPr>
          <p:spPr>
            <a:xfrm>
              <a:off x="14103418" y="11331645"/>
              <a:ext cx="2871343" cy="841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oeBtRDP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85C17E9-F636-424A-85F6-FF1CC8FB5CB7}"/>
                </a:ext>
              </a:extLst>
            </p:cNvPr>
            <p:cNvSpPr/>
            <p:nvPr/>
          </p:nvSpPr>
          <p:spPr>
            <a:xfrm flipV="1">
              <a:off x="14324584" y="12196756"/>
              <a:ext cx="1728000" cy="4571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E3444AD-DD94-490F-8EB8-65653E8CECB1}"/>
              </a:ext>
            </a:extLst>
          </p:cNvPr>
          <p:cNvGrpSpPr/>
          <p:nvPr/>
        </p:nvGrpSpPr>
        <p:grpSpPr>
          <a:xfrm>
            <a:off x="3231875" y="6972729"/>
            <a:ext cx="4275753" cy="5311651"/>
            <a:chOff x="17584518" y="11306523"/>
            <a:chExt cx="5297962" cy="691482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4E5C231-F4D7-4210-863C-B978FB1951CC}"/>
                </a:ext>
              </a:extLst>
            </p:cNvPr>
            <p:cNvGrpSpPr/>
            <p:nvPr/>
          </p:nvGrpSpPr>
          <p:grpSpPr>
            <a:xfrm>
              <a:off x="17584518" y="12322273"/>
              <a:ext cx="5155505" cy="5899077"/>
              <a:chOff x="19584780" y="13386044"/>
              <a:chExt cx="4483558" cy="4847988"/>
            </a:xfrm>
          </p:grpSpPr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id="{03A01746-8C69-41A1-9398-98FB90326F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144038" y="13433432"/>
                <a:ext cx="3924300" cy="4800600"/>
              </a:xfrm>
              <a:prstGeom prst="rect">
                <a:avLst/>
              </a:prstGeom>
            </p:spPr>
          </p:pic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id="{3914EF3E-7181-46F1-9086-B0ED9C55FC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9584780" y="13386044"/>
                <a:ext cx="544042" cy="4805706"/>
              </a:xfrm>
              <a:prstGeom prst="rect">
                <a:avLst/>
              </a:prstGeom>
            </p:spPr>
          </p:pic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94F79953-60E3-4CDF-B401-0E42A9361BEF}"/>
                  </a:ext>
                </a:extLst>
              </p:cNvPr>
              <p:cNvSpPr/>
              <p:nvPr/>
            </p:nvSpPr>
            <p:spPr>
              <a:xfrm>
                <a:off x="20134035" y="14663949"/>
                <a:ext cx="3934303" cy="1652004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9BD94F4-1211-4A2A-B0B4-34BF10B595ED}"/>
                </a:ext>
              </a:extLst>
            </p:cNvPr>
            <p:cNvSpPr txBox="1"/>
            <p:nvPr/>
          </p:nvSpPr>
          <p:spPr>
            <a:xfrm>
              <a:off x="18913002" y="11306523"/>
              <a:ext cx="1002891" cy="841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178904B-3152-4433-9B58-5032501AF7C2}"/>
                </a:ext>
              </a:extLst>
            </p:cNvPr>
            <p:cNvSpPr/>
            <p:nvPr/>
          </p:nvSpPr>
          <p:spPr>
            <a:xfrm flipV="1">
              <a:off x="18455739" y="12171633"/>
              <a:ext cx="1728000" cy="4571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6909F06-C186-47C8-BAE3-E8966C103A0A}"/>
                </a:ext>
              </a:extLst>
            </p:cNvPr>
            <p:cNvSpPr txBox="1"/>
            <p:nvPr/>
          </p:nvSpPr>
          <p:spPr>
            <a:xfrm>
              <a:off x="20245273" y="11311437"/>
              <a:ext cx="2637207" cy="841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oeBtRDP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CE8D0CAD-91BA-4F2F-8C80-D464718BC928}"/>
                </a:ext>
              </a:extLst>
            </p:cNvPr>
            <p:cNvSpPr/>
            <p:nvPr/>
          </p:nvSpPr>
          <p:spPr>
            <a:xfrm flipV="1">
              <a:off x="20466438" y="12176548"/>
              <a:ext cx="1728000" cy="4571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C8F18FE-2696-46AB-9116-2D40262130C3}"/>
              </a:ext>
            </a:extLst>
          </p:cNvPr>
          <p:cNvGrpSpPr/>
          <p:nvPr/>
        </p:nvGrpSpPr>
        <p:grpSpPr>
          <a:xfrm>
            <a:off x="8124774" y="327004"/>
            <a:ext cx="4303051" cy="5769611"/>
            <a:chOff x="23683218" y="11304282"/>
            <a:chExt cx="5331787" cy="7511010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AAFAAC61-6681-4A3C-A636-ACAF68320243}"/>
                </a:ext>
              </a:extLst>
            </p:cNvPr>
            <p:cNvGrpSpPr/>
            <p:nvPr/>
          </p:nvGrpSpPr>
          <p:grpSpPr>
            <a:xfrm>
              <a:off x="23683218" y="12236966"/>
              <a:ext cx="5331787" cy="6578326"/>
              <a:chOff x="25864110" y="13614511"/>
              <a:chExt cx="4283361" cy="4800600"/>
            </a:xfrm>
          </p:grpSpPr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99B9481E-D2C3-4EC7-BC54-1C26431AE8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262886" y="13614511"/>
                <a:ext cx="3884584" cy="4800600"/>
              </a:xfrm>
              <a:prstGeom prst="rect">
                <a:avLst/>
              </a:prstGeom>
            </p:spPr>
          </p:pic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id="{ABBACF41-6E13-42B2-8A6A-57D5848F21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5864110" y="13719380"/>
                <a:ext cx="491993" cy="4446161"/>
              </a:xfrm>
              <a:prstGeom prst="rect">
                <a:avLst/>
              </a:prstGeom>
            </p:spPr>
          </p:pic>
          <p:sp>
            <p:nvSpPr>
              <p:cNvPr id="31" name="矩形 30">
                <a:extLst>
                  <a:ext uri="{FF2B5EF4-FFF2-40B4-BE49-F238E27FC236}">
                    <a16:creationId xmlns:a16="http://schemas.microsoft.com/office/drawing/2014/main" id="{D98BB99E-D17D-41FC-B272-FD2FC11211D8}"/>
                  </a:ext>
                </a:extLst>
              </p:cNvPr>
              <p:cNvSpPr/>
              <p:nvPr/>
            </p:nvSpPr>
            <p:spPr>
              <a:xfrm>
                <a:off x="26299813" y="15196021"/>
                <a:ext cx="3847658" cy="1381166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FEB218A-3294-4FC3-AD92-EAC2E0BC7C34}"/>
                </a:ext>
              </a:extLst>
            </p:cNvPr>
            <p:cNvSpPr txBox="1"/>
            <p:nvPr/>
          </p:nvSpPr>
          <p:spPr>
            <a:xfrm>
              <a:off x="24920856" y="11304282"/>
              <a:ext cx="1002889" cy="841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72437DA5-DF14-4D00-AAC8-BE6E9F5F5F48}"/>
                </a:ext>
              </a:extLst>
            </p:cNvPr>
            <p:cNvSpPr/>
            <p:nvPr/>
          </p:nvSpPr>
          <p:spPr>
            <a:xfrm flipV="1">
              <a:off x="24463593" y="12169392"/>
              <a:ext cx="1728000" cy="4571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DC7F340-4096-4B1D-BAC0-D756BF30C8E8}"/>
                </a:ext>
              </a:extLst>
            </p:cNvPr>
            <p:cNvSpPr txBox="1"/>
            <p:nvPr/>
          </p:nvSpPr>
          <p:spPr>
            <a:xfrm>
              <a:off x="26253126" y="11309196"/>
              <a:ext cx="2761876" cy="841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oeBtRDP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ECEB494-A36E-48FB-9268-F2D7591B74EC}"/>
                </a:ext>
              </a:extLst>
            </p:cNvPr>
            <p:cNvSpPr/>
            <p:nvPr/>
          </p:nvSpPr>
          <p:spPr>
            <a:xfrm flipV="1">
              <a:off x="26474292" y="12174307"/>
              <a:ext cx="1728000" cy="4571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4BDA40C-EA20-4E3E-8A03-8A5B556FB460}"/>
              </a:ext>
            </a:extLst>
          </p:cNvPr>
          <p:cNvGrpSpPr/>
          <p:nvPr/>
        </p:nvGrpSpPr>
        <p:grpSpPr>
          <a:xfrm>
            <a:off x="8107675" y="6972729"/>
            <a:ext cx="4625526" cy="5721210"/>
            <a:chOff x="29819816" y="11392816"/>
            <a:chExt cx="5731356" cy="7448000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D935C114-3260-4B0C-92EA-5F764288CDF4}"/>
                </a:ext>
              </a:extLst>
            </p:cNvPr>
            <p:cNvGrpSpPr/>
            <p:nvPr/>
          </p:nvGrpSpPr>
          <p:grpSpPr>
            <a:xfrm>
              <a:off x="29819816" y="12405459"/>
              <a:ext cx="5156110" cy="6435357"/>
              <a:chOff x="30634294" y="13281403"/>
              <a:chExt cx="6180992" cy="5257800"/>
            </a:xfrm>
          </p:grpSpPr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FC198E7F-7044-45F0-812E-60D504BC9F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0634294" y="13281403"/>
                <a:ext cx="6180992" cy="5257800"/>
              </a:xfrm>
              <a:prstGeom prst="rect">
                <a:avLst/>
              </a:prstGeom>
            </p:spPr>
          </p:pic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FD7B8DF3-3866-4B29-8B3F-AFB8E715A132}"/>
                  </a:ext>
                </a:extLst>
              </p:cNvPr>
              <p:cNvSpPr/>
              <p:nvPr/>
            </p:nvSpPr>
            <p:spPr>
              <a:xfrm>
                <a:off x="31784850" y="14464069"/>
                <a:ext cx="5030436" cy="1381166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470E21A-64D0-4E23-843E-66BE33E482D7}"/>
                </a:ext>
              </a:extLst>
            </p:cNvPr>
            <p:cNvSpPr txBox="1"/>
            <p:nvPr/>
          </p:nvSpPr>
          <p:spPr>
            <a:xfrm>
              <a:off x="31443178" y="11392816"/>
              <a:ext cx="1002891" cy="841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EV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17E92E80-AB50-4C6A-9B63-12C8321327A2}"/>
                </a:ext>
              </a:extLst>
            </p:cNvPr>
            <p:cNvSpPr/>
            <p:nvPr/>
          </p:nvSpPr>
          <p:spPr>
            <a:xfrm flipV="1">
              <a:off x="30985915" y="12257926"/>
              <a:ext cx="1728000" cy="4571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152C2D8-9ED7-4745-A48A-7E849FA16EFD}"/>
                </a:ext>
              </a:extLst>
            </p:cNvPr>
            <p:cNvSpPr txBox="1"/>
            <p:nvPr/>
          </p:nvSpPr>
          <p:spPr>
            <a:xfrm>
              <a:off x="32775448" y="11397730"/>
              <a:ext cx="2775724" cy="841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Arial" panose="020B0604020202020204" pitchFamily="34" charset="0"/>
                  <a:cs typeface="Arial" panose="020B0604020202020204" pitchFamily="34" charset="0"/>
                </a:rPr>
                <a:t>oeBtRDP</a:t>
              </a:r>
              <a:endParaRPr lang="zh-CN" altLang="en-US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4083B944-8651-43EE-81F0-7358DAD3CC47}"/>
                </a:ext>
              </a:extLst>
            </p:cNvPr>
            <p:cNvSpPr/>
            <p:nvPr/>
          </p:nvSpPr>
          <p:spPr>
            <a:xfrm flipV="1">
              <a:off x="32996614" y="12262841"/>
              <a:ext cx="1728000" cy="45719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680528F5-DC08-4104-A9C1-BB749FFEE2B7}"/>
              </a:ext>
            </a:extLst>
          </p:cNvPr>
          <p:cNvSpPr txBox="1"/>
          <p:nvPr/>
        </p:nvSpPr>
        <p:spPr>
          <a:xfrm>
            <a:off x="3467845" y="5937892"/>
            <a:ext cx="3133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IP, </a:t>
            </a:r>
            <a:r>
              <a:rPr lang="el-GR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NtRLP4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83ED281-CA4D-42C3-BD31-492262F3A24D}"/>
              </a:ext>
            </a:extLst>
          </p:cNvPr>
          <p:cNvSpPr txBox="1"/>
          <p:nvPr/>
        </p:nvSpPr>
        <p:spPr>
          <a:xfrm>
            <a:off x="9069515" y="5921709"/>
            <a:ext cx="3133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IP, </a:t>
            </a:r>
            <a:r>
              <a:rPr lang="el-GR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flag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3FB823D-287C-4CA9-9F2B-FF220613116E}"/>
              </a:ext>
            </a:extLst>
          </p:cNvPr>
          <p:cNvSpPr txBox="1"/>
          <p:nvPr/>
        </p:nvSpPr>
        <p:spPr>
          <a:xfrm>
            <a:off x="3750870" y="12589457"/>
            <a:ext cx="38925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input, </a:t>
            </a:r>
            <a:r>
              <a:rPr lang="el-GR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NtRLP4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55CDDA2-10F4-4C4E-B4C6-C5F4E961D40B}"/>
              </a:ext>
            </a:extLst>
          </p:cNvPr>
          <p:cNvSpPr txBox="1"/>
          <p:nvPr/>
        </p:nvSpPr>
        <p:spPr>
          <a:xfrm>
            <a:off x="9222504" y="12707553"/>
            <a:ext cx="3133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Input, RbcL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55</Words>
  <Application>Microsoft Office PowerPoint</Application>
  <PresentationFormat>自定义</PresentationFormat>
  <Paragraphs>13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4</cp:revision>
  <dcterms:created xsi:type="dcterms:W3CDTF">2026-03-26T06:05:32Z</dcterms:created>
  <dcterms:modified xsi:type="dcterms:W3CDTF">2026-03-26T06:34:06Z</dcterms:modified>
</cp:coreProperties>
</file>